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3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15"/>
    <p:restoredTop sz="95775"/>
  </p:normalViewPr>
  <p:slideViewPr>
    <p:cSldViewPr snapToGrid="0">
      <p:cViewPr>
        <p:scale>
          <a:sx n="73" d="100"/>
          <a:sy n="73" d="100"/>
        </p:scale>
        <p:origin x="189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6">
              <a:lumMod val="40000"/>
              <a:lumOff val="6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frussen.github.io/salary_predictor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B2967-F47F-67AC-E795-7CF1DAAC44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T" b="1" dirty="0"/>
              <a:t>Salary Predictor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307CEA-71D3-EE0A-843C-88FF00D325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sz="1800" b="1" dirty="0"/>
              <a:t>Explore Employee Salaries and Job Roles Across Industries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582552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628D-7BA8-D61D-B50A-420B31AE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b="1" dirty="0"/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237CA-1A60-7FDD-1A50-EAAB5BAEF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936631"/>
            <a:ext cx="10345385" cy="896815"/>
          </a:xfrm>
        </p:spPr>
        <p:txBody>
          <a:bodyPr>
            <a:normAutofit/>
          </a:bodyPr>
          <a:lstStyle/>
          <a:p>
            <a:r>
              <a:rPr lang="en-IT" dirty="0"/>
              <a:t>Are you curious about forecasting your upcoming salary?</a:t>
            </a:r>
            <a:endParaRPr lang="en-GB" dirty="0"/>
          </a:p>
          <a:p>
            <a:r>
              <a:rPr lang="en-GB" dirty="0"/>
              <a:t>Are you interested in having a benchmark to guide your negotiation efforts?</a:t>
            </a:r>
            <a:endParaRPr lang="en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EE401-120E-4EC8-D38E-48021F3B9BC5}"/>
              </a:ext>
            </a:extLst>
          </p:cNvPr>
          <p:cNvSpPr txBox="1"/>
          <p:nvPr/>
        </p:nvSpPr>
        <p:spPr>
          <a:xfrm>
            <a:off x="1154953" y="4166885"/>
            <a:ext cx="8761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The </a:t>
            </a:r>
            <a:r>
              <a:rPr lang="en-IT" sz="1800" b="1" dirty="0">
                <a:solidFill>
                  <a:schemeClr val="accent6">
                    <a:lumMod val="75000"/>
                  </a:schemeClr>
                </a:solidFill>
              </a:rPr>
              <a:t>Salary Predi</a:t>
            </a:r>
            <a:r>
              <a:rPr lang="en-IT" b="1" dirty="0">
                <a:solidFill>
                  <a:schemeClr val="accent6">
                    <a:lumMod val="75000"/>
                  </a:schemeClr>
                </a:solidFill>
              </a:rPr>
              <a:t>ctor</a:t>
            </a:r>
            <a:r>
              <a:rPr lang="en-IT" sz="18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T" sz="1800" dirty="0"/>
              <a:t>will help you answer those questions and more!</a:t>
            </a:r>
          </a:p>
          <a:p>
            <a:endParaRPr lang="en-IT" dirty="0"/>
          </a:p>
          <a:p>
            <a:endParaRPr lang="en-IT" dirty="0"/>
          </a:p>
          <a:p>
            <a:r>
              <a:rPr lang="en-IT" dirty="0"/>
              <a:t>Follow through to understand how this tool works and how can you use it…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4049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25BB-10A1-7354-EB94-C55CFA0F3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501662"/>
            <a:ext cx="9780521" cy="1330651"/>
          </a:xfrm>
        </p:spPr>
        <p:txBody>
          <a:bodyPr anchor="ctr">
            <a:normAutofit/>
          </a:bodyPr>
          <a:lstStyle/>
          <a:p>
            <a:pPr algn="ctr"/>
            <a:r>
              <a:rPr lang="en-IT" sz="4800" b="1" dirty="0"/>
              <a:t>The Dataset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39AA5FF-A54B-D737-68AE-53F554849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1938" y="5536665"/>
            <a:ext cx="9319848" cy="493712"/>
          </a:xfrm>
        </p:spPr>
        <p:txBody>
          <a:bodyPr>
            <a:normAutofit/>
          </a:bodyPr>
          <a:lstStyle/>
          <a:p>
            <a:pPr algn="ctr"/>
            <a:r>
              <a:rPr lang="en-IT" sz="2400" b="1" dirty="0"/>
              <a:t>WHERE EVERYTHING BEGINS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F4538F-B53C-0612-1FE6-D63AAEBA031C}"/>
              </a:ext>
            </a:extLst>
          </p:cNvPr>
          <p:cNvSpPr txBox="1">
            <a:spLocks/>
          </p:cNvSpPr>
          <p:nvPr/>
        </p:nvSpPr>
        <p:spPr>
          <a:xfrm>
            <a:off x="1256524" y="827623"/>
            <a:ext cx="9678951" cy="3100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dirty="0"/>
              <a:t>The only way to make good predictions is to have a good</a:t>
            </a:r>
            <a:r>
              <a:rPr lang="en-IT" b="1" dirty="0"/>
              <a:t> Dataset</a:t>
            </a:r>
          </a:p>
          <a:p>
            <a:pPr marL="0" indent="0">
              <a:buNone/>
            </a:pPr>
            <a:endParaRPr lang="en-IT" b="1" dirty="0"/>
          </a:p>
          <a:p>
            <a:pPr marL="0" indent="0">
              <a:buNone/>
            </a:pPr>
            <a:r>
              <a:rPr lang="en-IT" b="1" dirty="0"/>
              <a:t> </a:t>
            </a:r>
            <a:r>
              <a:rPr lang="en-IT" dirty="0"/>
              <a:t>The one we chose include:</a:t>
            </a:r>
          </a:p>
          <a:p>
            <a:r>
              <a:rPr lang="en-IT" dirty="0"/>
              <a:t>11 columns and 3300 rows</a:t>
            </a:r>
          </a:p>
          <a:p>
            <a:r>
              <a:rPr lang="en-IT" dirty="0"/>
              <a:t>Data from over 70 countries all around the world</a:t>
            </a:r>
          </a:p>
          <a:p>
            <a:r>
              <a:rPr lang="en-IT" dirty="0"/>
              <a:t>Employees job title, experience level, employment type and residence</a:t>
            </a:r>
          </a:p>
          <a:p>
            <a:r>
              <a:rPr lang="en-IT" dirty="0"/>
              <a:t>Information about year, remote ratio and company size</a:t>
            </a:r>
          </a:p>
        </p:txBody>
      </p:sp>
    </p:spTree>
    <p:extLst>
      <p:ext uri="{BB962C8B-B14F-4D97-AF65-F5344CB8AC3E}">
        <p14:creationId xmlns:p14="http://schemas.microsoft.com/office/powerpoint/2010/main" val="1304256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2E451E-151A-4910-BF41-6A040B659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296EFE4-A70C-4388-9A15-3F657B661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" y="473745"/>
            <a:ext cx="11227090" cy="5902829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5EBAFC-9388-432A-BCFD-EEA2F410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map of the world with different countries/regions&#10;&#10;Description automatically generated">
            <a:extLst>
              <a:ext uri="{FF2B5EF4-FFF2-40B4-BE49-F238E27FC236}">
                <a16:creationId xmlns:a16="http://schemas.microsoft.com/office/drawing/2014/main" id="{672A5D3F-4323-346E-6920-D81EBEE26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795" y="481425"/>
            <a:ext cx="9078017" cy="5895149"/>
          </a:xfrm>
          <a:prstGeom prst="rect">
            <a:avLst/>
          </a:prstGeom>
        </p:spPr>
      </p:pic>
      <p:pic>
        <p:nvPicPr>
          <p:cNvPr id="14" name="Picture 13" descr="A map of the world with different colored countries/regions&#10;&#10;Description automatically generated">
            <a:extLst>
              <a:ext uri="{FF2B5EF4-FFF2-40B4-BE49-F238E27FC236}">
                <a16:creationId xmlns:a16="http://schemas.microsoft.com/office/drawing/2014/main" id="{610FF651-42B4-F259-C68F-FE87FE660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796" y="473745"/>
            <a:ext cx="9078016" cy="58951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8E7CE8D-CAEE-BE99-6027-C82F62E88C68}"/>
              </a:ext>
            </a:extLst>
          </p:cNvPr>
          <p:cNvSpPr txBox="1"/>
          <p:nvPr/>
        </p:nvSpPr>
        <p:spPr>
          <a:xfrm>
            <a:off x="1125416" y="4624754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Average Salary </a:t>
            </a:r>
          </a:p>
          <a:p>
            <a:r>
              <a:rPr lang="en-IT" dirty="0"/>
              <a:t>in each Country</a:t>
            </a:r>
          </a:p>
        </p:txBody>
      </p:sp>
    </p:spTree>
    <p:extLst>
      <p:ext uri="{BB962C8B-B14F-4D97-AF65-F5344CB8AC3E}">
        <p14:creationId xmlns:p14="http://schemas.microsoft.com/office/powerpoint/2010/main" val="2215361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F89CDF-E9F6-FBEF-3CA6-17950C4BD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73774-603D-84E8-DCD7-564EA4518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7485D-9894-4BEC-6233-E02A92F81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00703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69000"/>
                <a:hueMod val="91000"/>
                <a:satMod val="164000"/>
                <a:lumMod val="74000"/>
              </a:schemeClr>
              <a:schemeClr val="bg1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 useBgFill="1">
          <p:nvSpPr>
            <p:cNvPr id="19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accent1">
                <a:lumMod val="7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hart with different colored bars and numbers&#10;&#10;Description automatically generated with medium confidence">
            <a:extLst>
              <a:ext uri="{FF2B5EF4-FFF2-40B4-BE49-F238E27FC236}">
                <a16:creationId xmlns:a16="http://schemas.microsoft.com/office/drawing/2014/main" id="{01C02B21-9D53-11CA-466C-0D0B22435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40" y="467397"/>
            <a:ext cx="9529867" cy="59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00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B4ED9B-9F7E-457B-A611-18AEE4E56F91}"/>
              </a:ext>
            </a:extLst>
          </p:cNvPr>
          <p:cNvSpPr txBox="1"/>
          <p:nvPr/>
        </p:nvSpPr>
        <p:spPr>
          <a:xfrm>
            <a:off x="10278319" y="2731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5D44D5-DF53-E1F4-8B18-CF8822FFD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577467"/>
            <a:ext cx="8825658" cy="2677648"/>
          </a:xfrm>
        </p:spPr>
        <p:txBody>
          <a:bodyPr anchor="ctr"/>
          <a:lstStyle/>
          <a:p>
            <a:pPr algn="ctr"/>
            <a:r>
              <a:rPr lang="en-IT" sz="8800" b="1" dirty="0">
                <a:solidFill>
                  <a:schemeClr val="bg1">
                    <a:lumMod val="8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</a:t>
            </a:r>
            <a:endParaRPr lang="en-IT" sz="88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6DAB45-68E7-9916-25A5-2525392C3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37168"/>
            <a:ext cx="8825658" cy="861420"/>
          </a:xfrm>
        </p:spPr>
        <p:txBody>
          <a:bodyPr anchor="ctr">
            <a:normAutofit fontScale="92500" lnSpcReduction="10000"/>
          </a:bodyPr>
          <a:lstStyle/>
          <a:p>
            <a:pPr algn="ctr"/>
            <a:r>
              <a:rPr lang="en-IT" sz="5800" b="1" dirty="0"/>
              <a:t>↑</a:t>
            </a:r>
            <a:r>
              <a:rPr lang="en-IT" sz="3200" b="1" dirty="0"/>
              <a:t>  CLICK and try it yourself  </a:t>
            </a:r>
            <a:r>
              <a:rPr lang="en-IT" sz="5800" b="1" dirty="0"/>
              <a:t>↑</a:t>
            </a:r>
            <a:endParaRPr lang="en-IT" sz="3200" b="1" dirty="0"/>
          </a:p>
        </p:txBody>
      </p:sp>
    </p:spTree>
    <p:extLst>
      <p:ext uri="{BB962C8B-B14F-4D97-AF65-F5344CB8AC3E}">
        <p14:creationId xmlns:p14="http://schemas.microsoft.com/office/powerpoint/2010/main" val="25199971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129</TotalTime>
  <Words>135</Words>
  <Application>Microsoft Macintosh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Salary Predictor</vt:lpstr>
      <vt:lpstr>Purpose of the Project</vt:lpstr>
      <vt:lpstr>The Dataset</vt:lpstr>
      <vt:lpstr>PowerPoint Presentation</vt:lpstr>
      <vt:lpstr>PowerPoint Presentation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Salary Predictor</dc:title>
  <dc:creator>Francesco Frusone</dc:creator>
  <cp:lastModifiedBy>Francesco Frusone</cp:lastModifiedBy>
  <cp:revision>3</cp:revision>
  <dcterms:created xsi:type="dcterms:W3CDTF">2023-09-07T08:11:49Z</dcterms:created>
  <dcterms:modified xsi:type="dcterms:W3CDTF">2023-09-07T10:21:36Z</dcterms:modified>
</cp:coreProperties>
</file>

<file path=docProps/thumbnail.jpeg>
</file>